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59" r:id="rId5"/>
    <p:sldId id="1157" r:id="rId6"/>
    <p:sldId id="1161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讲述了农夫放生了一只被困的鹰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后来在危急时刻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鹰通过夺走农夫的帽子使他避开倒塌的墙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揭示了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善有善报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的道理。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16" y="1087905"/>
            <a:ext cx="10641378" cy="110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beautiful summer morning, a farmer went to check his animal traps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 trap, he found a beautiful eagle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he thought that he would kill the eagle and eat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said to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“This 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and special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catches rabbits and mice that eat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crops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it go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opened the trap, and the eagle spread its wings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into the blue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 was very grateful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free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continued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on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 and catch mice and rabbits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59312" y="1746938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At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678278" y="2208058"/>
            <a:ext cx="979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himself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3501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考查介词。句意：起初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他想他会杀死这只鹰然后吃掉它。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一开始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句首单词首字母大写。故填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考查反身代词。句意：但随后他对他自己说：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”say to oneself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自言自语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”,he“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的反身代词是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在空格处填入一个适当的词或填入括号内单词的正确形式。</a:t>
            </a:r>
          </a:p>
          <a:p>
            <a:pPr indent="609600"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beautiful summer morning, a farmer went to check his animal traps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陷阱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 trap, he found a beautiful eagle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he thought that he would kill the eagle and eat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said to 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“This is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and special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catches rabbits and mice that eat my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crops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it go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opened the trap, and the eagle spread its wings and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into the blue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 was very grateful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free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continued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live on the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land and catch mice and rabbits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59312" y="1746938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At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678278" y="2208058"/>
            <a:ext cx="979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himself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3934966" y="2173051"/>
            <a:ext cx="3385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8543478" y="2665790"/>
            <a:ext cx="639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flew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697473" y="3115090"/>
            <a:ext cx="1131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farmer’s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考查不定冠词。句意：这是一只美丽又特别的鸟。根据句意可知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此处泛指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考查动词的时态。句意：他打开陷阱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然后鹰展开翅膀飞上了蓝天。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连接并列的动作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,opened“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也用过去式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考查名词所有格。句意：它继续生活在农夫的土地上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捕捉老鼠和兔子。根据句意可知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农夫的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用名词所有格形式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farmer’s 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农夫的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farmer’s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6557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Later that summer, the farmer was building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high and made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 stones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wall started to fall,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did not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eagle, flying above, saw that the farmer was in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flew down and grabbed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farmer’s hat off his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 shouted, “Hey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that back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eagle flew a short distance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 farmer picked up his hat and walked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that the stone wall had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 smiled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thought,“The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 repaid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报答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when I most needed him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97138" y="82128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of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620060" y="124727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Suddenly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103778" y="1278223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but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考查介词。句意：它很高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由大石头建成。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made of”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能看出原材料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考查副词。句意：突然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墙开始倒塌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但农夫没有注意到。此处用副词修饰整个句子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作状语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,sudden“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句首单词的首字母大写。故填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考查连词。句意：突然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墙开始倒塌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但农夫没有注意到。前句说墙倒塌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后句说农夫没注意到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前后是转折关系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7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6557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Later that summer, the farmer was building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high and made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 stones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wall started to fall,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did not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eagle, flying above, saw that the farmer was in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flew down and grabbed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farmer’s hat off his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 shouted, “Hey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that back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eagle flew a short distance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 farmer picked up his hat and walked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that the stone wall had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 smiled and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thought,“The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eagle repaid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报答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when I most needed him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97138" y="82128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of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620060" y="124727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Suddenly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103778" y="1278223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but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4727054" y="1678333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danger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2350790" y="2611034"/>
            <a:ext cx="1106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dropped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1028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考查名词。句意：在空中飞翔的鹰看到农夫处于危险之中。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danger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处于危险之中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考查动词的时态。句意：鹰飞了一小段距离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然后把帽子扔下。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连接并列动作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,flew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也用过去式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0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1221</Words>
  <Application>Microsoft Office PowerPoint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2025-09-17T17:55:10Z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